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58" r:id="rId7"/>
    <p:sldId id="280" r:id="rId8"/>
    <p:sldId id="257" r:id="rId9"/>
    <p:sldId id="259" r:id="rId10"/>
    <p:sldId id="274" r:id="rId11"/>
    <p:sldId id="260" r:id="rId12"/>
    <p:sldId id="261" r:id="rId13"/>
    <p:sldId id="262" r:id="rId14"/>
    <p:sldId id="263" r:id="rId15"/>
    <p:sldId id="264" r:id="rId16"/>
    <p:sldId id="265" r:id="rId17"/>
    <p:sldId id="281" r:id="rId18"/>
    <p:sldId id="275" r:id="rId19"/>
    <p:sldId id="276" r:id="rId20"/>
    <p:sldId id="277" r:id="rId21"/>
    <p:sldId id="278" r:id="rId22"/>
    <p:sldId id="279" r:id="rId23"/>
    <p:sldId id="282" r:id="rId2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87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80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16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338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02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00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57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56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ZYMC-bP7g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 A (2020-21)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ENGLISH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(301)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(HORNBILL)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–Discovering Tut: the Sage Continues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A.R.WILLIAMS</a:t>
            </a: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Discovering Tut: The Saga Continues&#10;The story gives an insight into the mystery&#10;surrounding the life and death of Tutankha...">
            <a:extLst>
              <a:ext uri="{FF2B5EF4-FFF2-40B4-BE49-F238E27FC236}">
                <a16:creationId xmlns:a16="http://schemas.microsoft.com/office/drawing/2014/main" id="{2B6965B2-BF4B-4F51-8FAD-D53003A9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47" y="1630017"/>
            <a:ext cx="14213370" cy="73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Discovering Tut: The Saga Continues&#10;Tut’s father or grandfather, Amenhotep III was&#10;a powerful pharaoh who ruled for about ...">
            <a:extLst>
              <a:ext uri="{FF2B5EF4-FFF2-40B4-BE49-F238E27FC236}">
                <a16:creationId xmlns:a16="http://schemas.microsoft.com/office/drawing/2014/main" id="{4CEC7652-3D04-41CF-81B8-A6033177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4" y="1649897"/>
            <a:ext cx="13886961" cy="72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Discovering Tut: The Saga Continues&#10;After his death, a mysterious ruler, Smenkhkare&#10;appeared briefly and exited with hardl...">
            <a:extLst>
              <a:ext uri="{FF2B5EF4-FFF2-40B4-BE49-F238E27FC236}">
                <a16:creationId xmlns:a16="http://schemas.microsoft.com/office/drawing/2014/main" id="{789E27AA-9CD4-45C0-92D8-33C0A0CF4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88" y="1530626"/>
            <a:ext cx="13712272" cy="73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mage result for PICTURE OF ZAHI HAWASS">
            <a:extLst>
              <a:ext uri="{FF2B5EF4-FFF2-40B4-BE49-F238E27FC236}">
                <a16:creationId xmlns:a16="http://schemas.microsoft.com/office/drawing/2014/main" id="{F4A7F8E9-EB2E-4AC4-8940-91B875014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31234"/>
            <a:ext cx="10620373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2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Discovering Tut: The Saga Continues&#10;Tut’s mummy was scanned in 2005 under the&#10;supervision of Zahi Hawass, Secretary Genera...">
            <a:extLst>
              <a:ext uri="{FF2B5EF4-FFF2-40B4-BE49-F238E27FC236}">
                <a16:creationId xmlns:a16="http://schemas.microsoft.com/office/drawing/2014/main" id="{74E4E5D6-069B-48A0-AD01-086ED118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74" y="1630017"/>
            <a:ext cx="13982700" cy="72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8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Discovering Tut: The Saga Continues&#10;The lesson also provides a comprehensive&#10;awareness of ancient Egyptian culture. The&#10;an...">
            <a:extLst>
              <a:ext uri="{FF2B5EF4-FFF2-40B4-BE49-F238E27FC236}">
                <a16:creationId xmlns:a16="http://schemas.microsoft.com/office/drawing/2014/main" id="{5A010723-4917-43AD-927D-9D28082D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38" y="1709531"/>
            <a:ext cx="14070082" cy="72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4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4" name="Picture 2" descr="Discovering Tut: The Saga Continues&#10;• As&#10;CT generated image of King Tut&#10; ">
            <a:extLst>
              <a:ext uri="{FF2B5EF4-FFF2-40B4-BE49-F238E27FC236}">
                <a16:creationId xmlns:a16="http://schemas.microsoft.com/office/drawing/2014/main" id="{2D79235C-C661-4651-9680-14F6A8CF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48" y="1610139"/>
            <a:ext cx="13827401" cy="73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1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Early life of A.R.Williams &#10;• A R Williams lives in Virginia. &#10;• A.R. Williams developed a love for reading at a very &#10;you...">
            <a:extLst>
              <a:ext uri="{FF2B5EF4-FFF2-40B4-BE49-F238E27FC236}">
                <a16:creationId xmlns:a16="http://schemas.microsoft.com/office/drawing/2014/main" id="{52986CE3-B23C-401C-842B-A6E1E047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45" y="1669775"/>
            <a:ext cx="13903187" cy="72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8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2" name="Picture 2" descr="• During a membership in a book club, A.R. &#10;discovered that there were books dedicated &#10;to teaching amateur writers more a...">
            <a:extLst>
              <a:ext uri="{FF2B5EF4-FFF2-40B4-BE49-F238E27FC236}">
                <a16:creationId xmlns:a16="http://schemas.microsoft.com/office/drawing/2014/main" id="{D960EAC7-04C8-484C-8EEC-3B8BA57D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50" y="1630017"/>
            <a:ext cx="13831541" cy="72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0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9156E-F283-41BC-9588-F696B3530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53A1A-9FCB-4AF9-AEAE-E2C210A257CA}"/>
              </a:ext>
            </a:extLst>
          </p:cNvPr>
          <p:cNvSpPr txBox="1"/>
          <p:nvPr/>
        </p:nvSpPr>
        <p:spPr>
          <a:xfrm>
            <a:off x="4572000" y="4992877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hlinkClick r:id="rId2"/>
              </a:rPr>
              <a:t>https://www.youtube.com/watch?v=EZYMC-bP7gE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32085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2342" y="2322865"/>
            <a:ext cx="14185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 </a:t>
            </a:r>
            <a:endParaRPr lang="en-US" sz="4000" dirty="0"/>
          </a:p>
        </p:txBody>
      </p:sp>
      <p:pic>
        <p:nvPicPr>
          <p:cNvPr id="1026" name="Picture 2" descr="Discovering Tut : &#10;The Saga Continues &#10;A. R. Williams &#10; ">
            <a:extLst>
              <a:ext uri="{FF2B5EF4-FFF2-40B4-BE49-F238E27FC236}">
                <a16:creationId xmlns:a16="http://schemas.microsoft.com/office/drawing/2014/main" id="{D2320168-CC41-40FB-94CB-F3E6E8CC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2" y="1649897"/>
            <a:ext cx="14089917" cy="72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2342" y="2322865"/>
            <a:ext cx="14185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 </a:t>
            </a:r>
            <a:endParaRPr lang="en-US" sz="4000" dirty="0"/>
          </a:p>
        </p:txBody>
      </p:sp>
      <p:pic>
        <p:nvPicPr>
          <p:cNvPr id="2" name="Picture 2" descr="Image result for photo of a.r.williams of discovering">
            <a:extLst>
              <a:ext uri="{FF2B5EF4-FFF2-40B4-BE49-F238E27FC236}">
                <a16:creationId xmlns:a16="http://schemas.microsoft.com/office/drawing/2014/main" id="{79132161-F11A-472E-97EA-000F1D09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4" y="2090056"/>
            <a:ext cx="6810376" cy="50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8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About the Writer&#10;A.R. Williams developed a love for reading at a very young age&#10;and in the fourth grade, when an assignmen...">
            <a:extLst>
              <a:ext uri="{FF2B5EF4-FFF2-40B4-BE49-F238E27FC236}">
                <a16:creationId xmlns:a16="http://schemas.microsoft.com/office/drawing/2014/main" id="{63467500-C5BE-4DB5-A8A0-75EC16CF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91" y="1550505"/>
            <a:ext cx="14153322" cy="75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Discovering Tut: The Saga Continues&#10;• This is an article written by A.R.Williams,&#10;regarding the famous and powerful pharao...">
            <a:extLst>
              <a:ext uri="{FF2B5EF4-FFF2-40B4-BE49-F238E27FC236}">
                <a16:creationId xmlns:a16="http://schemas.microsoft.com/office/drawing/2014/main" id="{F9DE8E55-0462-44CF-8FB0-3B4EC70A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92" y="1669775"/>
            <a:ext cx="14153322" cy="72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Discovering Tut: The Saga Continues&#10;• Tut's tomb was discovered by Howard Carter, a&#10;British archaeologist, in the year 192...">
            <a:extLst>
              <a:ext uri="{FF2B5EF4-FFF2-40B4-BE49-F238E27FC236}">
                <a16:creationId xmlns:a16="http://schemas.microsoft.com/office/drawing/2014/main" id="{ED86FF7E-7CD9-4C27-9F85-501550D5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09" y="1669775"/>
            <a:ext cx="13940456" cy="72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7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22" name="Picture 2" descr="Discovering Tut: The Saga Continues&#10;After that Carter started investigating the three&#10;coffins .The first one contained shr...">
            <a:extLst>
              <a:ext uri="{FF2B5EF4-FFF2-40B4-BE49-F238E27FC236}">
                <a16:creationId xmlns:a16="http://schemas.microsoft.com/office/drawing/2014/main" id="{1DADF334-18E5-42A2-BA95-9125E728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73" y="1709531"/>
            <a:ext cx="13946670" cy="73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48" name="Picture 4" descr="Discovering Tut: The Saga Continues&#10;• They tried to use the sun's heat to loosen the&#10;resins but their efforts went in vain...">
            <a:extLst>
              <a:ext uri="{FF2B5EF4-FFF2-40B4-BE49-F238E27FC236}">
                <a16:creationId xmlns:a16="http://schemas.microsoft.com/office/drawing/2014/main" id="{24C21F54-DC05-4BE3-BC6D-097929A1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57" y="2324101"/>
            <a:ext cx="14032807" cy="65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Discovering Tut: The Saga Continues&#10;A CT(Computed tomography) machine,&#10;sponsored by the National Geographic Society&#10;and Si...">
            <a:extLst>
              <a:ext uri="{FF2B5EF4-FFF2-40B4-BE49-F238E27FC236}">
                <a16:creationId xmlns:a16="http://schemas.microsoft.com/office/drawing/2014/main" id="{692C02B4-94B9-4A2B-A4A9-AE45BCCF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91" y="1689652"/>
            <a:ext cx="13918774" cy="733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320</Words>
  <Application>Microsoft Office PowerPoint</Application>
  <PresentationFormat>Custom</PresentationFormat>
  <Paragraphs>149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29</cp:revision>
  <dcterms:created xsi:type="dcterms:W3CDTF">2006-08-16T00:00:00Z</dcterms:created>
  <dcterms:modified xsi:type="dcterms:W3CDTF">2020-07-20T07:53:46Z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